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7" r:id="rId9"/>
    <p:sldId id="268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68" d="100"/>
          <a:sy n="68" d="100"/>
        </p:scale>
        <p:origin x="-800" y="-120"/>
      </p:cViewPr>
      <p:guideLst>
        <p:guide orient="horz" pos="2160"/>
        <p:guide pos="45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C2DFE-4E44-684F-A9CB-046AE20EDE72}" type="datetimeFigureOut">
              <a:rPr lang="en-US" smtClean="0"/>
              <a:t>3/11/17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610C-6677-C646-8A58-1E32802FE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3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C2DFE-4E44-684F-A9CB-046AE20EDE72}" type="datetimeFigureOut">
              <a:rPr lang="en-US" smtClean="0"/>
              <a:t>3/11/17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610C-6677-C646-8A58-1E32802FE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3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C2DFE-4E44-684F-A9CB-046AE20EDE72}" type="datetimeFigureOut">
              <a:rPr lang="en-US" smtClean="0"/>
              <a:t>3/11/17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610C-6677-C646-8A58-1E32802FE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7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C2DFE-4E44-684F-A9CB-046AE20EDE72}" type="datetimeFigureOut">
              <a:rPr lang="en-US" smtClean="0"/>
              <a:t>3/11/17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610C-6677-C646-8A58-1E32802FE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42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C2DFE-4E44-684F-A9CB-046AE20EDE72}" type="datetimeFigureOut">
              <a:rPr lang="en-US" smtClean="0"/>
              <a:t>3/11/17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610C-6677-C646-8A58-1E32802FE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0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C2DFE-4E44-684F-A9CB-046AE20EDE72}" type="datetimeFigureOut">
              <a:rPr lang="en-US" smtClean="0"/>
              <a:t>3/11/17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610C-6677-C646-8A58-1E32802FE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5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C2DFE-4E44-684F-A9CB-046AE20EDE72}" type="datetimeFigureOut">
              <a:rPr lang="en-US" smtClean="0"/>
              <a:t>3/11/17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610C-6677-C646-8A58-1E32802FE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5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C2DFE-4E44-684F-A9CB-046AE20EDE72}" type="datetimeFigureOut">
              <a:rPr lang="en-US" smtClean="0"/>
              <a:t>3/11/17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610C-6677-C646-8A58-1E32802FE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29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C2DFE-4E44-684F-A9CB-046AE20EDE72}" type="datetimeFigureOut">
              <a:rPr lang="en-US" smtClean="0"/>
              <a:t>3/11/17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610C-6677-C646-8A58-1E32802FE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3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C2DFE-4E44-684F-A9CB-046AE20EDE72}" type="datetimeFigureOut">
              <a:rPr lang="en-US" smtClean="0"/>
              <a:t>3/11/17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610C-6677-C646-8A58-1E32802FE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3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C2DFE-4E44-684F-A9CB-046AE20EDE72}" type="datetimeFigureOut">
              <a:rPr lang="en-US" smtClean="0"/>
              <a:t>3/11/17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610C-6677-C646-8A58-1E32802FE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7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C2DFE-4E44-684F-A9CB-046AE20EDE72}" type="datetimeFigureOut">
              <a:rPr lang="en-US" smtClean="0"/>
              <a:t>3/11/17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9610C-6677-C646-8A58-1E32802FE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9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youtu.be/oXL867H7qF8" TargetMode="External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the Anacostia River: An urban case study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1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Anacostia River Economics -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50,000 people live within 10 minutes walk</a:t>
            </a:r>
          </a:p>
          <a:p>
            <a:r>
              <a:rPr lang="en-US" dirty="0" smtClean="0"/>
              <a:t>River restoration/clean up adds millions to value of homes</a:t>
            </a:r>
          </a:p>
          <a:p>
            <a:r>
              <a:rPr lang="en-US" dirty="0" smtClean="0"/>
              <a:t>Increased wealth = more amenities</a:t>
            </a:r>
          </a:p>
          <a:p>
            <a:r>
              <a:rPr lang="en-US" dirty="0" smtClean="0"/>
              <a:t>Amenities attract companies, jobs</a:t>
            </a:r>
          </a:p>
          <a:p>
            <a:r>
              <a:rPr lang="en-US" dirty="0" smtClean="0"/>
              <a:t>Better quality of life</a:t>
            </a:r>
          </a:p>
          <a:p>
            <a:r>
              <a:rPr lang="en-US" dirty="0" smtClean="0"/>
              <a:t>Fewer illnesses from pollution = less medical costs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17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4700" y="1359694"/>
            <a:ext cx="3003550" cy="3694112"/>
          </a:xfrm>
        </p:spPr>
        <p:txBody>
          <a:bodyPr/>
          <a:lstStyle/>
          <a:p>
            <a:r>
              <a:rPr lang="en-US" dirty="0" smtClean="0"/>
              <a:t>The Anacostia River Watershed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823" y="0"/>
            <a:ext cx="4186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51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205317"/>
            <a:ext cx="4692650" cy="3128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3666067"/>
            <a:ext cx="4692650" cy="3128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650" y="2457450"/>
            <a:ext cx="28575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3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520700"/>
            <a:ext cx="54610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1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0"/>
            <a:ext cx="5265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8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tiff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914400"/>
            <a:ext cx="82804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0"/>
            <a:ext cx="8150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9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DC’s bag law – economic consequences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73" y="2050742"/>
            <a:ext cx="4190244" cy="38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99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DC Plan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51" y="1707559"/>
            <a:ext cx="77978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89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67</Words>
  <Application>Microsoft Macintosh PowerPoint</Application>
  <PresentationFormat>On-screen Show (4:3)</PresentationFormat>
  <Paragraphs>11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Introduction to the Anacostia River: An urban case study</vt:lpstr>
      <vt:lpstr>The Anacostia River Watershed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DC’s bag law – economic consequences</vt:lpstr>
      <vt:lpstr>Sustainable DC Plan</vt:lpstr>
      <vt:lpstr>Anacostia River Economics -</vt:lpstr>
    </vt:vector>
  </TitlesOfParts>
  <Company>Gallaudet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Anacostia River: A urban case study</dc:title>
  <dc:creator>Gallaudet University</dc:creator>
  <cp:lastModifiedBy>Caroline Solomon</cp:lastModifiedBy>
  <cp:revision>11</cp:revision>
  <dcterms:created xsi:type="dcterms:W3CDTF">2014-03-25T01:07:45Z</dcterms:created>
  <dcterms:modified xsi:type="dcterms:W3CDTF">2017-03-11T12:41:00Z</dcterms:modified>
</cp:coreProperties>
</file>